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25199975" cx="251999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" roundtripDataSignature="AMtx7mjcFzcJ1Qxllgsqv//wGIOq+qvF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1732528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1732528" y="6708441"/>
            <a:ext cx="21735350" cy="1598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732528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4605490" y="3835479"/>
            <a:ext cx="15989426" cy="2173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10072871" y="9302859"/>
            <a:ext cx="21356179" cy="5433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-952308" y="4026524"/>
            <a:ext cx="21356179" cy="1598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3150051" y="4124235"/>
            <a:ext cx="18900305" cy="877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35"/>
              <a:buFont typeface="Calibri"/>
              <a:buNone/>
              <a:defRPr sz="1653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3150051" y="13236048"/>
            <a:ext cx="18900305" cy="608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6615"/>
              <a:buNone/>
              <a:defRPr sz="6615"/>
            </a:lvl1pPr>
            <a:lvl2pPr lvl="1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None/>
              <a:defRPr sz="5510"/>
            </a:lvl2pPr>
            <a:lvl3pPr lvl="2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None/>
              <a:defRPr sz="4965"/>
            </a:lvl3pPr>
            <a:lvl4pPr lvl="3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4pPr>
            <a:lvl5pPr lvl="4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5pPr>
            <a:lvl6pPr lvl="5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6pPr>
            <a:lvl7pPr lvl="6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7pPr>
            <a:lvl8pPr lvl="7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8pPr>
            <a:lvl9pPr lvl="8" algn="ctr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1719403" y="6282603"/>
            <a:ext cx="21735350" cy="10482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35"/>
              <a:buFont typeface="Calibri"/>
              <a:buNone/>
              <a:defRPr sz="1653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719403" y="16864440"/>
            <a:ext cx="21735350" cy="55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rgbClr val="888888"/>
              </a:buClr>
              <a:buSzPts val="6615"/>
              <a:buNone/>
              <a:defRPr sz="6615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5510"/>
              <a:buNone/>
              <a:defRPr sz="551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965"/>
              <a:buNone/>
              <a:defRPr sz="4965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4410"/>
              <a:buNone/>
              <a:defRPr sz="441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1732528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1732528" y="6708441"/>
            <a:ext cx="10710173" cy="1598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12757706" y="6708441"/>
            <a:ext cx="10710173" cy="1598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1735810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1735810" y="6177601"/>
            <a:ext cx="10660952" cy="30275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6615"/>
              <a:buNone/>
              <a:defRPr b="1" sz="6615"/>
            </a:lvl1pPr>
            <a:lvl2pPr indent="-2286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None/>
              <a:defRPr b="1" sz="5510"/>
            </a:lvl2pPr>
            <a:lvl3pPr indent="-2286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None/>
              <a:defRPr b="1" sz="4965"/>
            </a:lvl3pPr>
            <a:lvl4pPr indent="-2286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4pPr>
            <a:lvl5pPr indent="-2286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5pPr>
            <a:lvl6pPr indent="-2286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6pPr>
            <a:lvl7pPr indent="-2286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7pPr>
            <a:lvl8pPr indent="-2286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8pPr>
            <a:lvl9pPr indent="-2286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1735810" y="9205148"/>
            <a:ext cx="10660952" cy="1353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12757706" y="6177601"/>
            <a:ext cx="10713455" cy="30275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6615"/>
              <a:buNone/>
              <a:defRPr b="1" sz="6615"/>
            </a:lvl1pPr>
            <a:lvl2pPr indent="-2286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None/>
              <a:defRPr b="1" sz="5510"/>
            </a:lvl2pPr>
            <a:lvl3pPr indent="-2286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None/>
              <a:defRPr b="1" sz="4965"/>
            </a:lvl3pPr>
            <a:lvl4pPr indent="-2286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4pPr>
            <a:lvl5pPr indent="-2286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5pPr>
            <a:lvl6pPr indent="-2286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6pPr>
            <a:lvl7pPr indent="-2286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7pPr>
            <a:lvl8pPr indent="-2286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8pPr>
            <a:lvl9pPr indent="-2286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b="1" sz="441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12757706" y="9205148"/>
            <a:ext cx="10713455" cy="1353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1732528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1735810" y="1680027"/>
            <a:ext cx="8127786" cy="588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20"/>
              <a:buFont typeface="Calibri"/>
              <a:buNone/>
              <a:defRPr sz="882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10713455" y="3628392"/>
            <a:ext cx="12757706" cy="1790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8867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8820"/>
              <a:buChar char="•"/>
              <a:defRPr sz="8820"/>
            </a:lvl1pPr>
            <a:lvl2pPr indent="-718502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7715"/>
              <a:buChar char="•"/>
              <a:defRPr sz="7715"/>
            </a:lvl2pPr>
            <a:lvl3pPr indent="-648652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615"/>
              <a:buChar char="•"/>
              <a:defRPr sz="6615"/>
            </a:lvl3pPr>
            <a:lvl4pPr indent="-578485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4pPr>
            <a:lvl5pPr indent="-578485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5pPr>
            <a:lvl6pPr indent="-578485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6pPr>
            <a:lvl7pPr indent="-578485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7pPr>
            <a:lvl8pPr indent="-578485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8pPr>
            <a:lvl9pPr indent="-578484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Char char="•"/>
              <a:defRPr sz="551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1735810" y="7560122"/>
            <a:ext cx="8127786" cy="14006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1pPr>
            <a:lvl2pPr indent="-2286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3855"/>
              <a:buNone/>
              <a:defRPr sz="3855"/>
            </a:lvl2pPr>
            <a:lvl3pPr indent="-2286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3305"/>
              <a:buNone/>
              <a:defRPr sz="3305"/>
            </a:lvl3pPr>
            <a:lvl4pPr indent="-2286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4pPr>
            <a:lvl5pPr indent="-2286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5pPr>
            <a:lvl6pPr indent="-2286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6pPr>
            <a:lvl7pPr indent="-2286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7pPr>
            <a:lvl8pPr indent="-2286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8pPr>
            <a:lvl9pPr indent="-2286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35810" y="1680027"/>
            <a:ext cx="8127786" cy="588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20"/>
              <a:buFont typeface="Calibri"/>
              <a:buNone/>
              <a:defRPr sz="882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0713455" y="3628392"/>
            <a:ext cx="12757706" cy="17908622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35810" y="7560122"/>
            <a:ext cx="8127786" cy="14006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4410"/>
              <a:buNone/>
              <a:defRPr sz="4410"/>
            </a:lvl1pPr>
            <a:lvl2pPr indent="-228600" lvl="1" marL="914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3855"/>
              <a:buNone/>
              <a:defRPr sz="3855"/>
            </a:lvl2pPr>
            <a:lvl3pPr indent="-228600" lvl="2" marL="1371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3305"/>
              <a:buNone/>
              <a:defRPr sz="3305"/>
            </a:lvl3pPr>
            <a:lvl4pPr indent="-228600" lvl="3" marL="1828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4pPr>
            <a:lvl5pPr indent="-228600" lvl="4" marL="22860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5pPr>
            <a:lvl6pPr indent="-228600" lvl="5" marL="27432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6pPr>
            <a:lvl7pPr indent="-228600" lvl="6" marL="32004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7pPr>
            <a:lvl8pPr indent="-228600" lvl="7" marL="36576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8pPr>
            <a:lvl9pPr indent="-228600" lvl="8" marL="411480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2760"/>
              <a:buNone/>
              <a:defRPr sz="276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1732528" y="1341688"/>
            <a:ext cx="21735350" cy="4870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25"/>
              <a:buFont typeface="Calibri"/>
              <a:buNone/>
              <a:defRPr b="0" i="0" sz="12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1732528" y="6708441"/>
            <a:ext cx="21735350" cy="1598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18502" lvl="0" marL="457200" marR="0" rtl="0" algn="l">
              <a:lnSpc>
                <a:spcPct val="90000"/>
              </a:lnSpc>
              <a:spcBef>
                <a:spcPts val="2760"/>
              </a:spcBef>
              <a:spcAft>
                <a:spcPts val="0"/>
              </a:spcAft>
              <a:buClr>
                <a:schemeClr val="dk1"/>
              </a:buClr>
              <a:buSzPts val="7715"/>
              <a:buFont typeface="Arial"/>
              <a:buChar char="•"/>
              <a:defRPr b="0" i="0" sz="77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48652" lvl="1" marL="9144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615"/>
              <a:buFont typeface="Arial"/>
              <a:buChar char="•"/>
              <a:defRPr b="0" i="0" sz="66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8485" lvl="2" marL="13716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5510"/>
              <a:buFont typeface="Arial"/>
              <a:buChar char="•"/>
              <a:defRPr b="0" i="0" sz="551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3877" lvl="3" marL="18288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3877" lvl="4" marL="22860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43877" lvl="5" marL="27432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43877" lvl="6" marL="32004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43877" lvl="7" marL="36576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43877" lvl="8" marL="4114800" marR="0" rtl="0" algn="l">
              <a:lnSpc>
                <a:spcPct val="9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4965"/>
              <a:buFont typeface="Arial"/>
              <a:buChar char="•"/>
              <a:defRPr b="0" i="0" sz="49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1732528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8347635" y="23357043"/>
            <a:ext cx="8505137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17797787" y="23357043"/>
            <a:ext cx="5670091" cy="134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5"/>
              <a:buFont typeface="Arial"/>
              <a:buNone/>
              <a:defRPr b="0" i="0" sz="330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/>
        </p:nvSpPr>
        <p:spPr>
          <a:xfrm>
            <a:off x="280035" y="11393342"/>
            <a:ext cx="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7438013" y="11608072"/>
            <a:ext cx="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742315" y="734060"/>
            <a:ext cx="54165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9216767" y="18293685"/>
            <a:ext cx="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17760057" y="18293685"/>
            <a:ext cx="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181123" y="18236786"/>
            <a:ext cx="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pi_network_known_new_genes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749" y="0"/>
            <a:ext cx="16300473" cy="1397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liary_subnetworks_Kinases_network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7218" t="0"/>
          <a:stretch/>
        </p:blipFill>
        <p:spPr>
          <a:xfrm>
            <a:off x="16588975" y="17528500"/>
            <a:ext cx="7800128" cy="7205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liary_subnetworks_CEP_MKS_NPHP_network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7218" t="0"/>
          <a:stretch/>
        </p:blipFill>
        <p:spPr>
          <a:xfrm>
            <a:off x="8152299" y="17788050"/>
            <a:ext cx="7800128" cy="7205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liary_subnetworks_BBSome_network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9934" t="0"/>
          <a:stretch/>
        </p:blipFill>
        <p:spPr>
          <a:xfrm>
            <a:off x="-123400" y="17788050"/>
            <a:ext cx="7571522" cy="7205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liary_subnetworks_IFT_network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7218" t="0"/>
          <a:stretch/>
        </p:blipFill>
        <p:spPr>
          <a:xfrm>
            <a:off x="16588975" y="10069000"/>
            <a:ext cx="7800128" cy="7205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liary_subnetworks_Dyneins_network" id="95" name="Google Shape;95;p3"/>
          <p:cNvPicPr preferRelativeResize="0"/>
          <p:nvPr/>
        </p:nvPicPr>
        <p:blipFill rotWithShape="1">
          <a:blip r:embed="rId8">
            <a:alphaModFix/>
          </a:blip>
          <a:srcRect b="0" l="0" r="7218" t="0"/>
          <a:stretch/>
        </p:blipFill>
        <p:spPr>
          <a:xfrm>
            <a:off x="-123400" y="10328550"/>
            <a:ext cx="7800128" cy="720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2025-07-31T21:18:00Z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3DCF06EC49C34D079122C6AD8155B8C9_13</vt:lpwstr>
  </property>
  <property fmtid="{D5CDD505-2E9C-101B-9397-08002B2CF9AE}" pid="3" name="KSOProductBuildVer">
    <vt:lpwstr>1033-12.2.0.21931</vt:lpwstr>
  </property>
</Properties>
</file>